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67C6D5E-22B2-402F-B908-811180F52426}"/>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id="{6C093FAE-5AD1-4CA9-A5C2-B8BD198788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id="{AD01C5D2-E2A8-4079-8C46-82A91EC16A00}"/>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5" name="Rezervirano mjesto podnožja 4">
            <a:extLst>
              <a:ext uri="{FF2B5EF4-FFF2-40B4-BE49-F238E27FC236}">
                <a16:creationId xmlns:a16="http://schemas.microsoft.com/office/drawing/2014/main" id="{8E975C56-9F99-407C-BE5B-1CF7867A7633}"/>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46FD2548-D9BC-4EDB-AD35-D510300A398C}"/>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958729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FC90EE5-207E-4FC1-8239-479E27A9D5C6}"/>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495A1B6C-E9EF-4FDA-8242-029CCD254DA3}"/>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735041A0-FE87-4C49-B94C-7D33CC2CD8B8}"/>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5" name="Rezervirano mjesto podnožja 4">
            <a:extLst>
              <a:ext uri="{FF2B5EF4-FFF2-40B4-BE49-F238E27FC236}">
                <a16:creationId xmlns:a16="http://schemas.microsoft.com/office/drawing/2014/main" id="{CA8819F7-AAC1-412E-AF05-39F02233BDEB}"/>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08681CC1-FF61-42E6-977A-69B28B64A3D7}"/>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3916823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id="{01BF2E9E-B2D1-4159-9E2A-FBC279FB0DE6}"/>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B725A860-C77C-49C0-AD78-4A1F95F35E44}"/>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23ACD07D-F818-4179-A073-9AEA02AE7B7F}"/>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5" name="Rezervirano mjesto podnožja 4">
            <a:extLst>
              <a:ext uri="{FF2B5EF4-FFF2-40B4-BE49-F238E27FC236}">
                <a16:creationId xmlns:a16="http://schemas.microsoft.com/office/drawing/2014/main" id="{E7FDA3B6-AB21-44CD-89F8-B17F8699CA36}"/>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F62BDBE5-B4E6-46F7-94BA-5031D0DC9E93}"/>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1918713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6E5A8D6-AFFB-47C0-AAE4-C201E2203ADE}"/>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F2FC49A4-C370-48BC-8182-A63AF6935571}"/>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89A713B2-CBDF-429F-AED4-2200349A0AFE}"/>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5" name="Rezervirano mjesto podnožja 4">
            <a:extLst>
              <a:ext uri="{FF2B5EF4-FFF2-40B4-BE49-F238E27FC236}">
                <a16:creationId xmlns:a16="http://schemas.microsoft.com/office/drawing/2014/main" id="{81A21EA8-AC07-4FE8-907A-0A9FD0412538}"/>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F196D026-89F3-4C32-861E-9BB40A17DD01}"/>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104253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ECD8222-AD00-4472-BB77-554506BEC061}"/>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id="{84CF7C67-571F-4C6F-B5A2-99CA944AE0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id="{3256AE15-9987-4A7D-A309-BBFC1FBFD7D2}"/>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5" name="Rezervirano mjesto podnožja 4">
            <a:extLst>
              <a:ext uri="{FF2B5EF4-FFF2-40B4-BE49-F238E27FC236}">
                <a16:creationId xmlns:a16="http://schemas.microsoft.com/office/drawing/2014/main" id="{2992D8D4-E945-448D-8D99-699022C182EE}"/>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1E83A6E1-F03F-49E6-97FB-7F699F53E9A4}"/>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186264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7A45BAD-8F89-42C8-A6A7-6AC25B1DCC6E}"/>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A41520F9-FE64-4839-B4C5-C26387EBC3E9}"/>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id="{CDEE0C47-71B9-4668-A42C-2AEF5527E049}"/>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id="{43E8786E-B4F5-4538-862C-74141E7ED078}"/>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6" name="Rezervirano mjesto podnožja 5">
            <a:extLst>
              <a:ext uri="{FF2B5EF4-FFF2-40B4-BE49-F238E27FC236}">
                <a16:creationId xmlns:a16="http://schemas.microsoft.com/office/drawing/2014/main" id="{A6933E4B-4DE5-4131-BB7E-AFB883533D65}"/>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9DF18AEE-D1CD-4F46-9B57-16F1C18AAACF}"/>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111180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FC514B4-366A-4B39-8228-3ECA3E5C44AF}"/>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A8A0087A-9D2D-4EBB-A2B9-611C30054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id="{452953FA-2307-4B0F-A37A-7CC0CD4D406E}"/>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id="{95C3894C-376C-41CA-BD8C-EAF664542A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id="{91FDCCAB-E2EC-4F48-AE21-69A4A2DB0A9C}"/>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id="{7E69D114-6E73-482D-AADB-B50295875B71}"/>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8" name="Rezervirano mjesto podnožja 7">
            <a:extLst>
              <a:ext uri="{FF2B5EF4-FFF2-40B4-BE49-F238E27FC236}">
                <a16:creationId xmlns:a16="http://schemas.microsoft.com/office/drawing/2014/main" id="{7B1A3DE9-964F-4879-B134-090A2D170C74}"/>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id="{061C0780-BF7D-4A69-8E10-9CD42978375E}"/>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45655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C0778E2-E534-4381-BAD6-5024243D1A01}"/>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id="{54E52121-6B0D-4E69-8262-237FB5296B5F}"/>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4" name="Rezervirano mjesto podnožja 3">
            <a:extLst>
              <a:ext uri="{FF2B5EF4-FFF2-40B4-BE49-F238E27FC236}">
                <a16:creationId xmlns:a16="http://schemas.microsoft.com/office/drawing/2014/main" id="{23769533-8C5D-4518-8806-06BC12415BF0}"/>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id="{F896B58C-16EC-4AAC-9A59-0D92696D73EA}"/>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376327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22FC04C3-14DD-40D4-9933-59FA75E40C76}"/>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3" name="Rezervirano mjesto podnožja 2">
            <a:extLst>
              <a:ext uri="{FF2B5EF4-FFF2-40B4-BE49-F238E27FC236}">
                <a16:creationId xmlns:a16="http://schemas.microsoft.com/office/drawing/2014/main" id="{2322775C-47BE-42BD-99DF-CEA70CCC3175}"/>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id="{00C481D9-DA15-4AAB-B523-03951D874558}"/>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356205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3E15001-C2DD-4461-AD98-E0C12CF74BEB}"/>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id="{73F6F38E-04C0-488F-A8A5-2FB9A0AB5D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id="{9EC73613-1AE6-4C9C-AEB4-D3075D1F3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B6EB76BA-863D-4AE4-A4EB-9E99F1FD6F5A}"/>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6" name="Rezervirano mjesto podnožja 5">
            <a:extLst>
              <a:ext uri="{FF2B5EF4-FFF2-40B4-BE49-F238E27FC236}">
                <a16:creationId xmlns:a16="http://schemas.microsoft.com/office/drawing/2014/main" id="{4E7B4A0C-9794-4597-89C2-1B6BB58C6F02}"/>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683FEFD0-30C7-47AE-9923-2F2DF33ADB3F}"/>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2642136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791E9E6-3895-49F9-8F9E-DA1C342C1C72}"/>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id="{4616E9A5-568B-480A-81A4-8DB3CABE04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id="{BAF3FF8E-B613-479B-B6EA-C2CBD4FA22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70743ADE-A416-447B-8FEB-E6F4D3DBF6DC}"/>
              </a:ext>
            </a:extLst>
          </p:cNvPr>
          <p:cNvSpPr>
            <a:spLocks noGrp="1"/>
          </p:cNvSpPr>
          <p:nvPr>
            <p:ph type="dt" sz="half" idx="10"/>
          </p:nvPr>
        </p:nvSpPr>
        <p:spPr/>
        <p:txBody>
          <a:bodyPr/>
          <a:lstStyle/>
          <a:p>
            <a:fld id="{46568492-CCAA-4AA9-A07B-2D75C3D98276}" type="datetimeFigureOut">
              <a:rPr lang="hr-HR" smtClean="0"/>
              <a:t>3.6.2021.</a:t>
            </a:fld>
            <a:endParaRPr lang="hr-HR"/>
          </a:p>
        </p:txBody>
      </p:sp>
      <p:sp>
        <p:nvSpPr>
          <p:cNvPr id="6" name="Rezervirano mjesto podnožja 5">
            <a:extLst>
              <a:ext uri="{FF2B5EF4-FFF2-40B4-BE49-F238E27FC236}">
                <a16:creationId xmlns:a16="http://schemas.microsoft.com/office/drawing/2014/main" id="{B86D7220-CED1-41DF-8D7D-305152F167BA}"/>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6168D2FB-96D1-4ACE-BDEA-9DD18755E120}"/>
              </a:ext>
            </a:extLst>
          </p:cNvPr>
          <p:cNvSpPr>
            <a:spLocks noGrp="1"/>
          </p:cNvSpPr>
          <p:nvPr>
            <p:ph type="sldNum" sz="quarter" idx="12"/>
          </p:nvPr>
        </p:nvSpPr>
        <p:spPr/>
        <p:txBody>
          <a:bodyPr/>
          <a:lstStyle/>
          <a:p>
            <a:fld id="{1ABECE32-939B-4748-929D-FEED23445E39}" type="slidenum">
              <a:rPr lang="hr-HR" smtClean="0"/>
              <a:t>‹#›</a:t>
            </a:fld>
            <a:endParaRPr lang="hr-HR"/>
          </a:p>
        </p:txBody>
      </p:sp>
    </p:spTree>
    <p:extLst>
      <p:ext uri="{BB962C8B-B14F-4D97-AF65-F5344CB8AC3E}">
        <p14:creationId xmlns:p14="http://schemas.microsoft.com/office/powerpoint/2010/main" val="839797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id="{EE52DF2F-331F-4855-9261-F3B74389D6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816E6681-226C-4A1E-AF25-C0BF2F11D4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07A80C75-681E-42D2-BB76-F391C36716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568492-CCAA-4AA9-A07B-2D75C3D98276}" type="datetimeFigureOut">
              <a:rPr lang="hr-HR" smtClean="0"/>
              <a:t>3.6.2021.</a:t>
            </a:fld>
            <a:endParaRPr lang="hr-HR"/>
          </a:p>
        </p:txBody>
      </p:sp>
      <p:sp>
        <p:nvSpPr>
          <p:cNvPr id="5" name="Rezervirano mjesto podnožja 4">
            <a:extLst>
              <a:ext uri="{FF2B5EF4-FFF2-40B4-BE49-F238E27FC236}">
                <a16:creationId xmlns:a16="http://schemas.microsoft.com/office/drawing/2014/main" id="{F160CA0B-41AD-4748-A621-872284BFE7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a:extLst>
              <a:ext uri="{FF2B5EF4-FFF2-40B4-BE49-F238E27FC236}">
                <a16:creationId xmlns:a16="http://schemas.microsoft.com/office/drawing/2014/main" id="{4E89EF72-A2A3-4391-8800-9EF7BE2DFC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BECE32-939B-4748-929D-FEED23445E39}" type="slidenum">
              <a:rPr lang="hr-HR" smtClean="0"/>
              <a:t>‹#›</a:t>
            </a:fld>
            <a:endParaRPr lang="hr-HR"/>
          </a:p>
        </p:txBody>
      </p:sp>
    </p:spTree>
    <p:extLst>
      <p:ext uri="{BB962C8B-B14F-4D97-AF65-F5344CB8AC3E}">
        <p14:creationId xmlns:p14="http://schemas.microsoft.com/office/powerpoint/2010/main" val="1238833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autismedi-biac.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EFA7E5A-70A7-4672-A249-9C0A7715631C}"/>
              </a:ext>
            </a:extLst>
          </p:cNvPr>
          <p:cNvSpPr>
            <a:spLocks noGrp="1"/>
          </p:cNvSpPr>
          <p:nvPr>
            <p:ph type="ctrTitle"/>
          </p:nvPr>
        </p:nvSpPr>
        <p:spPr/>
        <p:txBody>
          <a:bodyPr/>
          <a:lstStyle/>
          <a:p>
            <a:endParaRPr lang="hr-HR" dirty="0"/>
          </a:p>
        </p:txBody>
      </p:sp>
      <p:sp>
        <p:nvSpPr>
          <p:cNvPr id="3" name="Podnaslov 2">
            <a:extLst>
              <a:ext uri="{FF2B5EF4-FFF2-40B4-BE49-F238E27FC236}">
                <a16:creationId xmlns:a16="http://schemas.microsoft.com/office/drawing/2014/main" id="{B5931595-9543-48B7-98E5-C461BCC050C0}"/>
              </a:ext>
            </a:extLst>
          </p:cNvPr>
          <p:cNvSpPr>
            <a:spLocks noGrp="1"/>
          </p:cNvSpPr>
          <p:nvPr>
            <p:ph type="subTitle" idx="1"/>
          </p:nvPr>
        </p:nvSpPr>
        <p:spPr/>
        <p:txBody>
          <a:bodyPr/>
          <a:lstStyle/>
          <a:p>
            <a:endParaRPr lang="hr-HR"/>
          </a:p>
        </p:txBody>
      </p:sp>
      <p:pic>
        <p:nvPicPr>
          <p:cNvPr id="5" name="Slika 4">
            <a:extLst>
              <a:ext uri="{FF2B5EF4-FFF2-40B4-BE49-F238E27FC236}">
                <a16:creationId xmlns:a16="http://schemas.microsoft.com/office/drawing/2014/main" id="{9C5934F5-5C2B-4C8F-829F-4CFFEEA55F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336" y="168676"/>
            <a:ext cx="11141475" cy="6045693"/>
          </a:xfrm>
          <a:prstGeom prst="rect">
            <a:avLst/>
          </a:prstGeom>
        </p:spPr>
      </p:pic>
    </p:spTree>
    <p:extLst>
      <p:ext uri="{BB962C8B-B14F-4D97-AF65-F5344CB8AC3E}">
        <p14:creationId xmlns:p14="http://schemas.microsoft.com/office/powerpoint/2010/main" val="230471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50B0B78-45C2-4F3B-88D2-70BBA107BD23}"/>
              </a:ext>
            </a:extLst>
          </p:cNvPr>
          <p:cNvSpPr>
            <a:spLocks noGrp="1"/>
          </p:cNvSpPr>
          <p:nvPr>
            <p:ph type="ctrTitle"/>
          </p:nvPr>
        </p:nvSpPr>
        <p:spPr>
          <a:xfrm>
            <a:off x="1524000" y="204186"/>
            <a:ext cx="9144000" cy="1722267"/>
          </a:xfrm>
        </p:spPr>
        <p:txBody>
          <a:bodyPr>
            <a:normAutofit fontScale="90000"/>
          </a:bodyPr>
          <a:lstStyle/>
          <a:p>
            <a:br>
              <a:rPr lang="hr-H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br>
              <a:rPr lang="hr-H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br>
              <a:rPr lang="hr-H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tr-T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a:t>
            </a:r>
            <a:r>
              <a:rPr lang="tr-TR"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orld </a:t>
            </a:r>
            <a:r>
              <a:rPr lang="tr-T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a:t>
            </a:r>
            <a:r>
              <a:rPr lang="tr-TR"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utism </a:t>
            </a:r>
            <a:r>
              <a:rPr lang="tr-T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a:t>
            </a:r>
            <a:r>
              <a:rPr lang="tr-TR"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rganisation</a:t>
            </a:r>
            <a:br>
              <a:rPr lang="hr-HR" sz="1800" dirty="0">
                <a:effectLst/>
                <a:latin typeface="Calibri" panose="020F0502020204030204" pitchFamily="34" charset="0"/>
                <a:ea typeface="Calibri" panose="020F0502020204030204" pitchFamily="34" charset="0"/>
                <a:cs typeface="Times New Roman" panose="02020603050405020304" pitchFamily="18" charset="0"/>
              </a:rPr>
            </a:br>
            <a:r>
              <a:rPr lang="bs-Latn-BA" sz="1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br>
              <a:rPr lang="hr-HR" sz="1800" dirty="0">
                <a:effectLst/>
                <a:latin typeface="Calibri" panose="020F0502020204030204" pitchFamily="34" charset="0"/>
                <a:ea typeface="Calibri" panose="020F0502020204030204" pitchFamily="34" charset="0"/>
                <a:cs typeface="Times New Roman" panose="02020603050405020304" pitchFamily="18" charset="0"/>
              </a:rPr>
            </a:br>
            <a:endParaRPr lang="hr-HR" dirty="0"/>
          </a:p>
        </p:txBody>
      </p:sp>
      <p:sp>
        <p:nvSpPr>
          <p:cNvPr id="3" name="Podnaslov 2">
            <a:extLst>
              <a:ext uri="{FF2B5EF4-FFF2-40B4-BE49-F238E27FC236}">
                <a16:creationId xmlns:a16="http://schemas.microsoft.com/office/drawing/2014/main" id="{215A84BB-ADAD-4724-92E3-126157542BE4}"/>
              </a:ext>
            </a:extLst>
          </p:cNvPr>
          <p:cNvSpPr>
            <a:spLocks noGrp="1"/>
          </p:cNvSpPr>
          <p:nvPr>
            <p:ph type="subTitle" idx="1"/>
          </p:nvPr>
        </p:nvSpPr>
        <p:spPr>
          <a:xfrm>
            <a:off x="97655" y="1278384"/>
            <a:ext cx="11984854" cy="4722921"/>
          </a:xfrm>
        </p:spPr>
        <p:txBody>
          <a:bodyPr>
            <a:normAutofit/>
          </a:bodyPr>
          <a:lstStyle/>
          <a:p>
            <a:r>
              <a:rPr lang="hr-HR" sz="3600" b="1" dirty="0">
                <a:latin typeface="Calibri" panose="020F0502020204030204" pitchFamily="34" charset="0"/>
                <a:ea typeface="Calibri" panose="020F0502020204030204" pitchFamily="34" charset="0"/>
                <a:cs typeface="Times New Roman" panose="02020603050405020304" pitchFamily="18" charset="0"/>
              </a:rPr>
              <a:t>- </a:t>
            </a:r>
            <a:r>
              <a:rPr lang="tr-TR" sz="3600" b="1" dirty="0">
                <a:latin typeface="Calibri" panose="020F0502020204030204" pitchFamily="34" charset="0"/>
                <a:ea typeface="Calibri" panose="020F0502020204030204" pitchFamily="34" charset="0"/>
                <a:cs typeface="Times New Roman" panose="02020603050405020304" pitchFamily="18" charset="0"/>
              </a:rPr>
              <a:t>Balkan International Autism Congress</a:t>
            </a:r>
            <a:r>
              <a:rPr lang="hr-HR" sz="3600" b="1" dirty="0">
                <a:latin typeface="Calibri" panose="020F0502020204030204" pitchFamily="34" charset="0"/>
                <a:ea typeface="Calibri" panose="020F0502020204030204" pitchFamily="34" charset="0"/>
                <a:cs typeface="Times New Roman" panose="02020603050405020304" pitchFamily="18" charset="0"/>
              </a:rPr>
              <a:t> - </a:t>
            </a:r>
            <a:r>
              <a:rPr lang="tr-TR" sz="3600" b="1" dirty="0">
                <a:latin typeface="Calibri" panose="020F0502020204030204" pitchFamily="34" charset="0"/>
                <a:ea typeface="Calibri" panose="020F0502020204030204" pitchFamily="34" charset="0"/>
                <a:cs typeface="Times New Roman" panose="02020603050405020304" pitchFamily="18" charset="0"/>
              </a:rPr>
              <a:t>BIAC</a:t>
            </a:r>
            <a:r>
              <a:rPr lang="tr-TR" sz="3600" b="1" baseline="30000" dirty="0">
                <a:latin typeface="Calibri" panose="020F0502020204030204" pitchFamily="34" charset="0"/>
                <a:ea typeface="Calibri" panose="020F0502020204030204" pitchFamily="34" charset="0"/>
                <a:cs typeface="Times New Roman" panose="02020603050405020304" pitchFamily="18" charset="0"/>
              </a:rPr>
              <a:t>2</a:t>
            </a:r>
            <a:r>
              <a:rPr lang="tr-TR" sz="3600" b="1" dirty="0">
                <a:latin typeface="Calibri" panose="020F0502020204030204" pitchFamily="34" charset="0"/>
                <a:ea typeface="Calibri" panose="020F0502020204030204" pitchFamily="34" charset="0"/>
                <a:cs typeface="Times New Roman" panose="02020603050405020304" pitchFamily="18" charset="0"/>
              </a:rPr>
              <a:t> Summer 2021 -  </a:t>
            </a:r>
            <a:endParaRPr lang="hr-HR" sz="3600" b="1" dirty="0">
              <a:latin typeface="Calibri" panose="020F0502020204030204" pitchFamily="34" charset="0"/>
              <a:ea typeface="Calibri" panose="020F0502020204030204" pitchFamily="34" charset="0"/>
              <a:cs typeface="Times New Roman" panose="02020603050405020304" pitchFamily="18" charset="0"/>
            </a:endParaRPr>
          </a:p>
          <a:p>
            <a:r>
              <a:rPr lang="tr-TR" sz="2800" b="1" dirty="0">
                <a:latin typeface="Calibri" panose="020F0502020204030204" pitchFamily="34" charset="0"/>
                <a:ea typeface="Calibri" panose="020F0502020204030204" pitchFamily="34" charset="0"/>
                <a:cs typeface="Times New Roman" panose="02020603050405020304" pitchFamily="18" charset="0"/>
              </a:rPr>
              <a:t>will be held online live streaming on </a:t>
            </a:r>
            <a:endParaRPr lang="hr-HR" sz="2800" b="1" dirty="0">
              <a:latin typeface="Calibri" panose="020F0502020204030204" pitchFamily="34" charset="0"/>
              <a:ea typeface="Calibri" panose="020F0502020204030204" pitchFamily="34" charset="0"/>
              <a:cs typeface="Times New Roman" panose="02020603050405020304" pitchFamily="18" charset="0"/>
            </a:endParaRPr>
          </a:p>
          <a:p>
            <a:r>
              <a:rPr lang="tr-TR" sz="3200" b="1" dirty="0">
                <a:latin typeface="Calibri" panose="020F0502020204030204" pitchFamily="34" charset="0"/>
                <a:ea typeface="Calibri" panose="020F0502020204030204" pitchFamily="34" charset="0"/>
                <a:cs typeface="Times New Roman" panose="02020603050405020304" pitchFamily="18" charset="0"/>
              </a:rPr>
              <a:t>Thursday 01</a:t>
            </a:r>
            <a:r>
              <a:rPr lang="tr-TR" sz="3200" b="1" baseline="30000" dirty="0">
                <a:latin typeface="Calibri" panose="020F0502020204030204" pitchFamily="34" charset="0"/>
                <a:ea typeface="Calibri" panose="020F0502020204030204" pitchFamily="34" charset="0"/>
                <a:cs typeface="Times New Roman" panose="02020603050405020304" pitchFamily="18" charset="0"/>
              </a:rPr>
              <a:t>st</a:t>
            </a:r>
            <a:r>
              <a:rPr lang="tr-TR" sz="3200" b="1" dirty="0">
                <a:latin typeface="Calibri" panose="020F0502020204030204" pitchFamily="34" charset="0"/>
                <a:ea typeface="Calibri" panose="020F0502020204030204" pitchFamily="34" charset="0"/>
                <a:cs typeface="Times New Roman" panose="02020603050405020304" pitchFamily="18" charset="0"/>
              </a:rPr>
              <a:t> - Sunday 04</a:t>
            </a:r>
            <a:r>
              <a:rPr lang="tr-TR" sz="3200" b="1" baseline="30000" dirty="0">
                <a:latin typeface="Calibri" panose="020F0502020204030204" pitchFamily="34" charset="0"/>
                <a:ea typeface="Calibri" panose="020F0502020204030204" pitchFamily="34" charset="0"/>
                <a:cs typeface="Times New Roman" panose="02020603050405020304" pitchFamily="18" charset="0"/>
              </a:rPr>
              <a:t>th </a:t>
            </a:r>
            <a:r>
              <a:rPr lang="tr-TR" sz="3200" b="1" dirty="0">
                <a:latin typeface="Calibri" panose="020F0502020204030204" pitchFamily="34" charset="0"/>
                <a:ea typeface="Calibri" panose="020F0502020204030204" pitchFamily="34" charset="0"/>
                <a:cs typeface="Times New Roman" panose="02020603050405020304" pitchFamily="18" charset="0"/>
              </a:rPr>
              <a:t>of July 2021 in English </a:t>
            </a:r>
            <a:r>
              <a:rPr lang="hr-HR" sz="3200" b="1" dirty="0" err="1">
                <a:latin typeface="Calibri" panose="020F0502020204030204" pitchFamily="34" charset="0"/>
                <a:ea typeface="Calibri" panose="020F0502020204030204" pitchFamily="34" charset="0"/>
                <a:cs typeface="Times New Roman" panose="02020603050405020304" pitchFamily="18" charset="0"/>
              </a:rPr>
              <a:t>language</a:t>
            </a:r>
            <a:endParaRPr lang="hr-HR" sz="3200" b="1" dirty="0">
              <a:latin typeface="Calibri" panose="020F0502020204030204" pitchFamily="34" charset="0"/>
              <a:ea typeface="Calibri" panose="020F0502020204030204" pitchFamily="34" charset="0"/>
              <a:cs typeface="Times New Roman" panose="02020603050405020304" pitchFamily="18" charset="0"/>
            </a:endParaRPr>
          </a:p>
          <a:p>
            <a:r>
              <a:rPr lang="tr-TR" sz="2800" b="1" dirty="0">
                <a:latin typeface="Calibri" panose="020F0502020204030204" pitchFamily="34" charset="0"/>
                <a:ea typeface="Calibri" panose="020F0502020204030204" pitchFamily="34" charset="0"/>
                <a:cs typeface="Times New Roman" panose="02020603050405020304" pitchFamily="18" charset="0"/>
              </a:rPr>
              <a:t>at Izmir Democracy University –TURKEY</a:t>
            </a:r>
            <a:endParaRPr lang="hr-HR" sz="2800" b="1" dirty="0">
              <a:latin typeface="Calibri" panose="020F0502020204030204" pitchFamily="34" charset="0"/>
              <a:ea typeface="Calibri" panose="020F0502020204030204" pitchFamily="34" charset="0"/>
              <a:cs typeface="Times New Roman" panose="02020603050405020304" pitchFamily="18" charset="0"/>
            </a:endParaRPr>
          </a:p>
          <a:p>
            <a:r>
              <a:rPr lang="tr-TR" b="1" dirty="0">
                <a:latin typeface="Calibri" panose="020F0502020204030204" pitchFamily="34" charset="0"/>
                <a:ea typeface="Calibri" panose="020F0502020204030204" pitchFamily="34" charset="0"/>
                <a:cs typeface="Times New Roman" panose="02020603050405020304" pitchFamily="18" charset="0"/>
              </a:rPr>
              <a:t> </a:t>
            </a:r>
            <a:br>
              <a:rPr lang="hr-HR" b="1" dirty="0">
                <a:latin typeface="Calibri" panose="020F0502020204030204" pitchFamily="34" charset="0"/>
                <a:ea typeface="Calibri" panose="020F0502020204030204" pitchFamily="34" charset="0"/>
                <a:cs typeface="Times New Roman" panose="02020603050405020304" pitchFamily="18" charset="0"/>
              </a:rPr>
            </a:br>
            <a:r>
              <a:rPr lang="tr-TR" sz="2800" b="1" dirty="0">
                <a:latin typeface="Calibri" panose="020F0502020204030204" pitchFamily="34" charset="0"/>
                <a:ea typeface="Calibri" panose="020F0502020204030204" pitchFamily="34" charset="0"/>
                <a:cs typeface="Times New Roman" panose="02020603050405020304" pitchFamily="18" charset="0"/>
              </a:rPr>
              <a:t>36 invited speakers representing 17 countries of 4 continents </a:t>
            </a:r>
            <a:endParaRPr lang="hr-HR" sz="2800" b="1" dirty="0">
              <a:latin typeface="Calibri" panose="020F0502020204030204" pitchFamily="34" charset="0"/>
              <a:ea typeface="Calibri" panose="020F0502020204030204" pitchFamily="34" charset="0"/>
              <a:cs typeface="Times New Roman" panose="02020603050405020304" pitchFamily="18" charset="0"/>
            </a:endParaRPr>
          </a:p>
          <a:p>
            <a:r>
              <a:rPr lang="tr-TR" b="1" dirty="0">
                <a:latin typeface="Calibri" panose="020F0502020204030204" pitchFamily="34" charset="0"/>
                <a:ea typeface="Calibri" panose="020F0502020204030204" pitchFamily="34" charset="0"/>
                <a:cs typeface="Times New Roman" panose="02020603050405020304" pitchFamily="18" charset="0"/>
              </a:rPr>
              <a:t>For more information please visit </a:t>
            </a:r>
            <a:endParaRPr lang="hr-HR" b="1" dirty="0">
              <a:latin typeface="Calibri" panose="020F0502020204030204" pitchFamily="34" charset="0"/>
              <a:ea typeface="Calibri" panose="020F0502020204030204" pitchFamily="34" charset="0"/>
              <a:cs typeface="Times New Roman" panose="02020603050405020304" pitchFamily="18" charset="0"/>
            </a:endParaRPr>
          </a:p>
          <a:p>
            <a:r>
              <a:rPr lang="tr-TR" sz="3200" b="1"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http://autismedi-biac.com/</a:t>
            </a:r>
            <a:br>
              <a:rPr lang="hr-HR" sz="3200" dirty="0">
                <a:latin typeface="Calibri" panose="020F0502020204030204" pitchFamily="34" charset="0"/>
                <a:ea typeface="Calibri" panose="020F0502020204030204" pitchFamily="34" charset="0"/>
                <a:cs typeface="Times New Roman" panose="02020603050405020304" pitchFamily="18" charset="0"/>
              </a:rPr>
            </a:br>
            <a:endParaRPr lang="hr-HR" sz="3200" dirty="0"/>
          </a:p>
        </p:txBody>
      </p:sp>
    </p:spTree>
    <p:extLst>
      <p:ext uri="{BB962C8B-B14F-4D97-AF65-F5344CB8AC3E}">
        <p14:creationId xmlns:p14="http://schemas.microsoft.com/office/powerpoint/2010/main" val="1094858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C19540B-F99F-4A6E-8E74-A698CBDFE03D}"/>
              </a:ext>
            </a:extLst>
          </p:cNvPr>
          <p:cNvSpPr>
            <a:spLocks noGrp="1"/>
          </p:cNvSpPr>
          <p:nvPr>
            <p:ph type="title"/>
          </p:nvPr>
        </p:nvSpPr>
        <p:spPr>
          <a:xfrm>
            <a:off x="390617" y="365125"/>
            <a:ext cx="10963183" cy="1325563"/>
          </a:xfrm>
        </p:spPr>
        <p:txBody>
          <a:bodyPr/>
          <a:lstStyle/>
          <a:p>
            <a:pPr algn="ctr"/>
            <a:r>
              <a:rPr lang="tr-TR" sz="4400" b="1" dirty="0">
                <a:latin typeface="Calibri" panose="020F0502020204030204" pitchFamily="34" charset="0"/>
                <a:ea typeface="Calibri" panose="020F0502020204030204" pitchFamily="34" charset="0"/>
                <a:cs typeface="Times New Roman" panose="02020603050405020304" pitchFamily="18" charset="0"/>
              </a:rPr>
              <a:t>Balkan International Autism Congress</a:t>
            </a:r>
            <a:r>
              <a:rPr lang="hr-HR" sz="4400" b="1" dirty="0">
                <a:latin typeface="Calibri" panose="020F0502020204030204" pitchFamily="34" charset="0"/>
                <a:ea typeface="Calibri" panose="020F0502020204030204" pitchFamily="34" charset="0"/>
                <a:cs typeface="Times New Roman" panose="02020603050405020304" pitchFamily="18" charset="0"/>
              </a:rPr>
              <a:t> - </a:t>
            </a:r>
            <a:r>
              <a:rPr lang="tr-TR" sz="4400" b="1" dirty="0">
                <a:latin typeface="Calibri" panose="020F0502020204030204" pitchFamily="34" charset="0"/>
                <a:ea typeface="Calibri" panose="020F0502020204030204" pitchFamily="34" charset="0"/>
                <a:cs typeface="Times New Roman" panose="02020603050405020304" pitchFamily="18" charset="0"/>
              </a:rPr>
              <a:t>BIAC</a:t>
            </a:r>
            <a:r>
              <a:rPr lang="tr-TR" sz="4400" b="1" baseline="30000" dirty="0">
                <a:latin typeface="Calibri" panose="020F0502020204030204" pitchFamily="34" charset="0"/>
                <a:ea typeface="Calibri" panose="020F0502020204030204" pitchFamily="34" charset="0"/>
                <a:cs typeface="Times New Roman" panose="02020603050405020304" pitchFamily="18" charset="0"/>
              </a:rPr>
              <a:t>2</a:t>
            </a:r>
            <a:r>
              <a:rPr lang="tr-TR" sz="4400" b="1" dirty="0">
                <a:latin typeface="Calibri" panose="020F0502020204030204" pitchFamily="34" charset="0"/>
                <a:ea typeface="Calibri" panose="020F0502020204030204" pitchFamily="34" charset="0"/>
                <a:cs typeface="Times New Roman" panose="02020603050405020304" pitchFamily="18" charset="0"/>
              </a:rPr>
              <a:t> Summer 2021</a:t>
            </a:r>
            <a:endParaRPr lang="hr-HR" dirty="0"/>
          </a:p>
        </p:txBody>
      </p:sp>
      <p:sp>
        <p:nvSpPr>
          <p:cNvPr id="3" name="Rezervirano mjesto sadržaja 2">
            <a:extLst>
              <a:ext uri="{FF2B5EF4-FFF2-40B4-BE49-F238E27FC236}">
                <a16:creationId xmlns:a16="http://schemas.microsoft.com/office/drawing/2014/main" id="{9E346DB3-52BE-41E7-8CAF-FC74762D835E}"/>
              </a:ext>
            </a:extLst>
          </p:cNvPr>
          <p:cNvSpPr>
            <a:spLocks noGrp="1"/>
          </p:cNvSpPr>
          <p:nvPr>
            <p:ph idx="1"/>
          </p:nvPr>
        </p:nvSpPr>
        <p:spPr/>
        <p:txBody>
          <a:bodyPr/>
          <a:lstStyle/>
          <a:p>
            <a:pPr algn="just">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After the First Balkan International Autism Conference, held in Kosovo, today World Autism Organization in cooperation with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AutisMedi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Institute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Heimerer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Therapeutic Center have the honor to invite you all at the 2021 WAO – Balkan International Autism Congress, which will be held in Turkey, Izmir Democracy University, on 01h -04th of July 2021!</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Congress will include workshops and roundtables where professionals with different backgrounds of expertise and different fields, including medical and therapeutical branches, will lecture about various topics, which will provide the best evidence based and latest research about practical strategies of working and including best individuals with Autism.</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Tree>
    <p:extLst>
      <p:ext uri="{BB962C8B-B14F-4D97-AF65-F5344CB8AC3E}">
        <p14:creationId xmlns:p14="http://schemas.microsoft.com/office/powerpoint/2010/main" val="220668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C19540B-F99F-4A6E-8E74-A698CBDFE03D}"/>
              </a:ext>
            </a:extLst>
          </p:cNvPr>
          <p:cNvSpPr>
            <a:spLocks noGrp="1"/>
          </p:cNvSpPr>
          <p:nvPr>
            <p:ph type="title"/>
          </p:nvPr>
        </p:nvSpPr>
        <p:spPr>
          <a:xfrm>
            <a:off x="390617" y="365125"/>
            <a:ext cx="10963183" cy="1325563"/>
          </a:xfrm>
        </p:spPr>
        <p:txBody>
          <a:bodyPr/>
          <a:lstStyle/>
          <a:p>
            <a:pPr algn="ctr"/>
            <a:r>
              <a:rPr lang="tr-TR" sz="4400" b="1" dirty="0">
                <a:latin typeface="Calibri" panose="020F0502020204030204" pitchFamily="34" charset="0"/>
                <a:ea typeface="Calibri" panose="020F0502020204030204" pitchFamily="34" charset="0"/>
                <a:cs typeface="Times New Roman" panose="02020603050405020304" pitchFamily="18" charset="0"/>
              </a:rPr>
              <a:t>Balkan International Autism Congress</a:t>
            </a:r>
            <a:r>
              <a:rPr lang="hr-HR" sz="4400" b="1" dirty="0">
                <a:latin typeface="Calibri" panose="020F0502020204030204" pitchFamily="34" charset="0"/>
                <a:ea typeface="Calibri" panose="020F0502020204030204" pitchFamily="34" charset="0"/>
                <a:cs typeface="Times New Roman" panose="02020603050405020304" pitchFamily="18" charset="0"/>
              </a:rPr>
              <a:t> - </a:t>
            </a:r>
            <a:r>
              <a:rPr lang="tr-TR" sz="4400" b="1" dirty="0">
                <a:latin typeface="Calibri" panose="020F0502020204030204" pitchFamily="34" charset="0"/>
                <a:ea typeface="Calibri" panose="020F0502020204030204" pitchFamily="34" charset="0"/>
                <a:cs typeface="Times New Roman" panose="02020603050405020304" pitchFamily="18" charset="0"/>
              </a:rPr>
              <a:t>BIAC</a:t>
            </a:r>
            <a:r>
              <a:rPr lang="tr-TR" sz="4400" b="1" baseline="30000" dirty="0">
                <a:latin typeface="Calibri" panose="020F0502020204030204" pitchFamily="34" charset="0"/>
                <a:ea typeface="Calibri" panose="020F0502020204030204" pitchFamily="34" charset="0"/>
                <a:cs typeface="Times New Roman" panose="02020603050405020304" pitchFamily="18" charset="0"/>
              </a:rPr>
              <a:t>2</a:t>
            </a:r>
            <a:r>
              <a:rPr lang="tr-TR" sz="4400" b="1" dirty="0">
                <a:latin typeface="Calibri" panose="020F0502020204030204" pitchFamily="34" charset="0"/>
                <a:ea typeface="Calibri" panose="020F0502020204030204" pitchFamily="34" charset="0"/>
                <a:cs typeface="Times New Roman" panose="02020603050405020304" pitchFamily="18" charset="0"/>
              </a:rPr>
              <a:t> Summer 2021</a:t>
            </a:r>
            <a:endParaRPr lang="hr-HR" dirty="0"/>
          </a:p>
        </p:txBody>
      </p:sp>
      <p:sp>
        <p:nvSpPr>
          <p:cNvPr id="3" name="Rezervirano mjesto sadržaja 2">
            <a:extLst>
              <a:ext uri="{FF2B5EF4-FFF2-40B4-BE49-F238E27FC236}">
                <a16:creationId xmlns:a16="http://schemas.microsoft.com/office/drawing/2014/main" id="{9E346DB3-52BE-41E7-8CAF-FC74762D835E}"/>
              </a:ext>
            </a:extLst>
          </p:cNvPr>
          <p:cNvSpPr>
            <a:spLocks noGrp="1"/>
          </p:cNvSpPr>
          <p:nvPr>
            <p:ph idx="1"/>
          </p:nvPr>
        </p:nvSpPr>
        <p:spPr/>
        <p:txBody>
          <a:bodyPr/>
          <a:lstStyle/>
          <a:p>
            <a:pPr>
              <a:lnSpc>
                <a:spcPct val="107000"/>
              </a:lnSpc>
              <a:spcAft>
                <a:spcPts val="800"/>
              </a:spcAft>
            </a:pPr>
            <a:r>
              <a:rPr lang="hr-HR" sz="2400" b="1" dirty="0" err="1">
                <a:effectLst/>
                <a:latin typeface="Times New Roman" panose="02020603050405020304" pitchFamily="18" charset="0"/>
                <a:ea typeface="Calibri" panose="020F0502020204030204" pitchFamily="34" charset="0"/>
                <a:cs typeface="Times New Roman" panose="02020603050405020304" pitchFamily="18" charset="0"/>
              </a:rPr>
              <a:t>We</a:t>
            </a:r>
            <a:r>
              <a:rPr lang="hr-H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2400" b="1" dirty="0" err="1">
                <a:effectLst/>
                <a:latin typeface="Times New Roman" panose="02020603050405020304" pitchFamily="18" charset="0"/>
                <a:ea typeface="Calibri" panose="020F0502020204030204" pitchFamily="34" charset="0"/>
                <a:cs typeface="Times New Roman" panose="02020603050405020304" pitchFamily="18" charset="0"/>
              </a:rPr>
              <a:t>invite</a:t>
            </a:r>
            <a:r>
              <a:rPr lang="hr-H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2400" b="1" dirty="0" err="1">
                <a:effectLst/>
                <a:latin typeface="Times New Roman" panose="02020603050405020304" pitchFamily="18" charset="0"/>
                <a:ea typeface="Calibri" panose="020F0502020204030204" pitchFamily="34" charset="0"/>
                <a:cs typeface="Times New Roman" panose="02020603050405020304" pitchFamily="18" charset="0"/>
              </a:rPr>
              <a:t>you</a:t>
            </a:r>
            <a:r>
              <a:rPr lang="hr-HR" sz="2400" b="1" dirty="0">
                <a:effectLst/>
                <a:latin typeface="Times New Roman" panose="02020603050405020304" pitchFamily="18" charset="0"/>
                <a:ea typeface="Calibri" panose="020F0502020204030204" pitchFamily="34" charset="0"/>
                <a:cs typeface="Times New Roman" panose="02020603050405020304" pitchFamily="18" charset="0"/>
              </a:rPr>
              <a:t> to take </a:t>
            </a:r>
            <a:r>
              <a:rPr lang="hr-HR" sz="2400" b="1" dirty="0" err="1">
                <a:effectLst/>
                <a:latin typeface="Times New Roman" panose="02020603050405020304" pitchFamily="18" charset="0"/>
                <a:ea typeface="Calibri" panose="020F0502020204030204" pitchFamily="34" charset="0"/>
                <a:cs typeface="Times New Roman" panose="02020603050405020304" pitchFamily="18" charset="0"/>
              </a:rPr>
              <a:t>participation</a:t>
            </a:r>
            <a:r>
              <a:rPr lang="hr-H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2400" b="1"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hr-H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2400" b="1" dirty="0" err="1">
                <a:effectLst/>
                <a:latin typeface="Times New Roman" panose="02020603050405020304" pitchFamily="18" charset="0"/>
                <a:ea typeface="Calibri" panose="020F0502020204030204" pitchFamily="34" charset="0"/>
                <a:cs typeface="Times New Roman" panose="02020603050405020304" pitchFamily="18" charset="0"/>
              </a:rPr>
              <a:t>feel</a:t>
            </a:r>
            <a:r>
              <a:rPr lang="hr-H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2400" b="1"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hr-H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BENEFITS</a:t>
            </a:r>
            <a:r>
              <a:rPr lang="hr-H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2400" b="1"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hr-HR"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r-HR" sz="2400" b="1" dirty="0" err="1">
                <a:effectLst/>
                <a:latin typeface="Times New Roman" panose="02020603050405020304" pitchFamily="18" charset="0"/>
                <a:ea typeface="Calibri" panose="020F0502020204030204" pitchFamily="34" charset="0"/>
                <a:cs typeface="Times New Roman" panose="02020603050405020304" pitchFamily="18" charset="0"/>
              </a:rPr>
              <a:t>having</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hr-HR"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4 days lectures </a:t>
            </a:r>
            <a:endParaRPr lang="hr-HR"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hr-HR" dirty="0" err="1">
                <a:effectLst/>
                <a:latin typeface="Times New Roman" panose="02020603050405020304" pitchFamily="18" charset="0"/>
                <a:ea typeface="Calibri" panose="020F0502020204030204" pitchFamily="34" charset="0"/>
                <a:cs typeface="Times New Roman" panose="02020603050405020304" pitchFamily="18" charset="0"/>
              </a:rPr>
              <a:t>Delivered</a:t>
            </a:r>
            <a:r>
              <a:rPr lang="hr-HR" dirty="0">
                <a:effectLst/>
                <a:latin typeface="Times New Roman" panose="02020603050405020304" pitchFamily="18" charset="0"/>
                <a:ea typeface="Calibri" panose="020F0502020204030204" pitchFamily="34" charset="0"/>
                <a:cs typeface="Times New Roman" panose="02020603050405020304" pitchFamily="18" charset="0"/>
              </a:rPr>
              <a:t> </a:t>
            </a:r>
            <a:r>
              <a:rPr lang="hr-HR" dirty="0" err="1">
                <a:effectLst/>
                <a:latin typeface="Times New Roman" panose="02020603050405020304" pitchFamily="18" charset="0"/>
                <a:ea typeface="Calibri" panose="020F0502020204030204" pitchFamily="34" charset="0"/>
                <a:cs typeface="Times New Roman" panose="02020603050405020304" pitchFamily="18" charset="0"/>
              </a:rPr>
              <a:t>by</a:t>
            </a:r>
            <a:r>
              <a:rPr lang="hr-HR"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36 experts</a:t>
            </a:r>
            <a:r>
              <a:rPr lang="hr-HR"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Symbol" panose="05050102010706020507" pitchFamily="18" charset="2"/>
              <a:buChar char=""/>
            </a:pPr>
            <a:r>
              <a:rPr lang="hr-HR" dirty="0" err="1">
                <a:effectLst/>
                <a:latin typeface="Times New Roman" panose="02020603050405020304" pitchFamily="18" charset="0"/>
                <a:ea typeface="Calibri" panose="020F0502020204030204" pitchFamily="34" charset="0"/>
                <a:cs typeface="Times New Roman" panose="02020603050405020304" pitchFamily="18" charset="0"/>
              </a:rPr>
              <a:t>Speaker</a:t>
            </a:r>
            <a:r>
              <a:rPr lang="hr-HR" dirty="0" err="1">
                <a:latin typeface="Times New Roman" panose="02020603050405020304" pitchFamily="18" charset="0"/>
                <a:ea typeface="Calibri" panose="020F0502020204030204" pitchFamily="34" charset="0"/>
                <a:cs typeface="Times New Roman" panose="02020603050405020304" pitchFamily="18" charset="0"/>
              </a:rPr>
              <a:t>s</a:t>
            </a:r>
            <a:r>
              <a:rPr lang="hr-HR" dirty="0">
                <a:latin typeface="Times New Roman" panose="02020603050405020304" pitchFamily="18" charset="0"/>
                <a:ea typeface="Calibri" panose="020F0502020204030204" pitchFamily="34" charset="0"/>
                <a:cs typeface="Times New Roman" panose="02020603050405020304" pitchFamily="18" charset="0"/>
              </a:rPr>
              <a:t> </a:t>
            </a:r>
            <a:r>
              <a:rPr lang="hr-HR" dirty="0" err="1">
                <a:latin typeface="Times New Roman" panose="02020603050405020304" pitchFamily="18" charset="0"/>
                <a:ea typeface="Calibri" panose="020F0502020204030204" pitchFamily="34" charset="0"/>
                <a:cs typeface="Times New Roman" panose="02020603050405020304" pitchFamily="18" charset="0"/>
              </a:rPr>
              <a:t>from</a:t>
            </a:r>
            <a:r>
              <a:rPr lang="en-US" dirty="0">
                <a:effectLst/>
                <a:latin typeface="Times New Roman" panose="02020603050405020304" pitchFamily="18" charset="0"/>
                <a:ea typeface="Calibri" panose="020F0502020204030204" pitchFamily="34" charset="0"/>
                <a:cs typeface="Times New Roman" panose="02020603050405020304" pitchFamily="18" charset="0"/>
              </a:rPr>
              <a:t>17 countries, </a:t>
            </a:r>
            <a:r>
              <a:rPr lang="hr-HR"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hr-HR"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4 continents</a:t>
            </a:r>
            <a:endParaRPr lang="hr-HR"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dirty="0">
                <a:latin typeface="Times New Roman" panose="02020603050405020304" pitchFamily="18" charset="0"/>
                <a:ea typeface="Calibri" panose="020F0502020204030204" pitchFamily="34" charset="0"/>
                <a:cs typeface="Times New Roman" panose="02020603050405020304" pitchFamily="18" charset="0"/>
              </a:rPr>
              <a:t>International certificate</a:t>
            </a:r>
            <a:r>
              <a:rPr lang="hr-HR" dirty="0">
                <a:latin typeface="Times New Roman" panose="02020603050405020304" pitchFamily="18" charset="0"/>
                <a:ea typeface="Calibri" panose="020F0502020204030204" pitchFamily="34" charset="0"/>
                <a:cs typeface="Times New Roman" panose="02020603050405020304" pitchFamily="18" charset="0"/>
              </a:rPr>
              <a:t> </a:t>
            </a:r>
            <a:r>
              <a:rPr lang="hr-HR" dirty="0" err="1">
                <a:latin typeface="Times New Roman" panose="02020603050405020304" pitchFamily="18" charset="0"/>
                <a:ea typeface="Calibri" panose="020F0502020204030204" pitchFamily="34" charset="0"/>
                <a:cs typeface="Times New Roman" panose="02020603050405020304" pitchFamily="18" charset="0"/>
              </a:rPr>
              <a:t>of</a:t>
            </a:r>
            <a:r>
              <a:rPr lang="hr-HR" dirty="0">
                <a:latin typeface="Times New Roman" panose="02020603050405020304" pitchFamily="18" charset="0"/>
                <a:ea typeface="Calibri" panose="020F0502020204030204" pitchFamily="34" charset="0"/>
                <a:cs typeface="Times New Roman" panose="02020603050405020304" pitchFamily="18" charset="0"/>
              </a:rPr>
              <a:t> </a:t>
            </a:r>
            <a:r>
              <a:rPr lang="hr-HR" dirty="0" err="1">
                <a:latin typeface="Times New Roman" panose="02020603050405020304" pitchFamily="18" charset="0"/>
                <a:ea typeface="Calibri" panose="020F0502020204030204" pitchFamily="34" charset="0"/>
                <a:cs typeface="Times New Roman" panose="02020603050405020304" pitchFamily="18" charset="0"/>
              </a:rPr>
              <a:t>proffessional</a:t>
            </a:r>
            <a:r>
              <a:rPr lang="hr-HR" dirty="0">
                <a:latin typeface="Times New Roman" panose="02020603050405020304" pitchFamily="18" charset="0"/>
                <a:ea typeface="Calibri" panose="020F0502020204030204" pitchFamily="34" charset="0"/>
                <a:cs typeface="Times New Roman" panose="02020603050405020304" pitchFamily="18" charset="0"/>
              </a:rPr>
              <a:t> </a:t>
            </a:r>
            <a:r>
              <a:rPr lang="hr-HR" dirty="0" err="1">
                <a:latin typeface="Times New Roman" panose="02020603050405020304" pitchFamily="18" charset="0"/>
                <a:ea typeface="Calibri" panose="020F0502020204030204" pitchFamily="34" charset="0"/>
                <a:cs typeface="Times New Roman" panose="02020603050405020304" pitchFamily="18" charset="0"/>
              </a:rPr>
              <a:t>improvement</a:t>
            </a:r>
            <a:r>
              <a:rPr lang="hr-HR" dirty="0">
                <a:latin typeface="Times New Roman" panose="02020603050405020304" pitchFamily="18" charset="0"/>
                <a:ea typeface="Calibri" panose="020F0502020204030204" pitchFamily="34" charset="0"/>
                <a:cs typeface="Times New Roman" panose="02020603050405020304" pitchFamily="18" charset="0"/>
              </a:rPr>
              <a:t> </a:t>
            </a:r>
            <a:r>
              <a:rPr lang="hr-HR" dirty="0" err="1">
                <a:latin typeface="Times New Roman" panose="02020603050405020304" pitchFamily="18" charset="0"/>
                <a:ea typeface="Calibri" panose="020F0502020204030204" pitchFamily="34" charset="0"/>
                <a:cs typeface="Times New Roman" panose="02020603050405020304" pitchFamily="18" charset="0"/>
              </a:rPr>
              <a:t>and</a:t>
            </a:r>
            <a:r>
              <a:rPr lang="hr-HR" dirty="0">
                <a:latin typeface="Times New Roman" panose="02020603050405020304" pitchFamily="18" charset="0"/>
                <a:ea typeface="Calibri" panose="020F0502020204030204" pitchFamily="34" charset="0"/>
                <a:cs typeface="Times New Roman" panose="02020603050405020304" pitchFamily="18" charset="0"/>
              </a:rPr>
              <a:t> </a:t>
            </a:r>
            <a:r>
              <a:rPr lang="hr-HR" dirty="0" err="1">
                <a:latin typeface="Times New Roman" panose="02020603050405020304" pitchFamily="18" charset="0"/>
                <a:ea typeface="Calibri" panose="020F0502020204030204" pitchFamily="34" charset="0"/>
                <a:cs typeface="Times New Roman" panose="02020603050405020304" pitchFamily="18" charset="0"/>
              </a:rPr>
              <a:t>training</a:t>
            </a:r>
            <a:endParaRPr lang="hr-HR"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hr-HR" dirty="0">
                <a:latin typeface="Times New Roman" panose="02020603050405020304" pitchFamily="18" charset="0"/>
                <a:ea typeface="Calibri" panose="020F0502020204030204" pitchFamily="34" charset="0"/>
                <a:cs typeface="Times New Roman" panose="02020603050405020304" pitchFamily="18" charset="0"/>
              </a:rPr>
              <a:t>Building </a:t>
            </a:r>
            <a:r>
              <a:rPr lang="hr-HR" dirty="0" err="1">
                <a:latin typeface="Times New Roman" panose="02020603050405020304" pitchFamily="18" charset="0"/>
                <a:ea typeface="Calibri" panose="020F0502020204030204" pitchFamily="34" charset="0"/>
                <a:cs typeface="Times New Roman" panose="02020603050405020304" pitchFamily="18" charset="0"/>
              </a:rPr>
              <a:t>professional</a:t>
            </a:r>
            <a:r>
              <a:rPr lang="hr-HR" dirty="0">
                <a:latin typeface="Times New Roman" panose="02020603050405020304" pitchFamily="18" charset="0"/>
                <a:ea typeface="Calibri" panose="020F0502020204030204" pitchFamily="34" charset="0"/>
                <a:cs typeface="Times New Roman" panose="02020603050405020304" pitchFamily="18" charset="0"/>
              </a:rPr>
              <a:t> network </a:t>
            </a:r>
            <a:r>
              <a:rPr lang="hr-HR" dirty="0" err="1">
                <a:latin typeface="Times New Roman" panose="02020603050405020304" pitchFamily="18" charset="0"/>
                <a:ea typeface="Calibri" panose="020F0502020204030204" pitchFamily="34" charset="0"/>
                <a:cs typeface="Times New Roman" panose="02020603050405020304" pitchFamily="18" charset="0"/>
              </a:rPr>
              <a:t>and</a:t>
            </a:r>
            <a:r>
              <a:rPr lang="hr-HR" dirty="0">
                <a:latin typeface="Times New Roman" panose="02020603050405020304" pitchFamily="18" charset="0"/>
                <a:ea typeface="Calibri" panose="020F0502020204030204" pitchFamily="34" charset="0"/>
                <a:cs typeface="Times New Roman" panose="02020603050405020304" pitchFamily="18" charset="0"/>
              </a:rPr>
              <a:t> </a:t>
            </a:r>
            <a:r>
              <a:rPr lang="hr-HR" dirty="0" err="1">
                <a:latin typeface="Times New Roman" panose="02020603050405020304" pitchFamily="18" charset="0"/>
                <a:ea typeface="Calibri" panose="020F0502020204030204" pitchFamily="34" charset="0"/>
                <a:cs typeface="Times New Roman" panose="02020603050405020304" pitchFamily="18" charset="0"/>
              </a:rPr>
              <a:t>making</a:t>
            </a:r>
            <a:r>
              <a:rPr lang="hr-HR" dirty="0">
                <a:latin typeface="Times New Roman" panose="02020603050405020304" pitchFamily="18" charset="0"/>
                <a:ea typeface="Calibri" panose="020F0502020204030204" pitchFamily="34" charset="0"/>
                <a:cs typeface="Times New Roman" panose="02020603050405020304" pitchFamily="18" charset="0"/>
              </a:rPr>
              <a:t> </a:t>
            </a:r>
            <a:r>
              <a:rPr lang="hr-HR" dirty="0" err="1">
                <a:latin typeface="Times New Roman" panose="02020603050405020304" pitchFamily="18" charset="0"/>
                <a:ea typeface="Calibri" panose="020F0502020204030204" pitchFamily="34" charset="0"/>
                <a:cs typeface="Times New Roman" panose="02020603050405020304" pitchFamily="18" charset="0"/>
              </a:rPr>
              <a:t>new</a:t>
            </a:r>
            <a:r>
              <a:rPr lang="hr-HR" dirty="0">
                <a:latin typeface="Times New Roman" panose="02020603050405020304" pitchFamily="18" charset="0"/>
                <a:ea typeface="Calibri" panose="020F0502020204030204" pitchFamily="34" charset="0"/>
                <a:cs typeface="Times New Roman" panose="02020603050405020304" pitchFamily="18" charset="0"/>
              </a:rPr>
              <a:t> </a:t>
            </a:r>
            <a:r>
              <a:rPr lang="hr-HR" dirty="0" err="1">
                <a:latin typeface="Times New Roman" panose="02020603050405020304" pitchFamily="18" charset="0"/>
                <a:ea typeface="Calibri" panose="020F0502020204030204" pitchFamily="34" charset="0"/>
                <a:cs typeface="Times New Roman" panose="02020603050405020304" pitchFamily="18" charset="0"/>
              </a:rPr>
              <a:t>acquaintances</a:t>
            </a:r>
            <a:endParaRPr lang="hr-HR" dirty="0">
              <a:latin typeface="Times New Roman" panose="02020603050405020304" pitchFamily="18" charset="0"/>
              <a:ea typeface="Calibri" panose="020F0502020204030204" pitchFamily="34" charset="0"/>
              <a:cs typeface="Times New Roman" panose="02020603050405020304" pitchFamily="18" charset="0"/>
            </a:endParaRPr>
          </a:p>
          <a:p>
            <a:endParaRPr lang="hr-HR" dirty="0">
              <a:latin typeface="Times New Roman" panose="02020603050405020304" pitchFamily="18" charset="0"/>
              <a:ea typeface="Calibri" panose="020F0502020204030204" pitchFamily="34" charset="0"/>
              <a:cs typeface="Times New Roman" panose="02020603050405020304" pitchFamily="18" charset="0"/>
            </a:endParaRPr>
          </a:p>
          <a:p>
            <a:endParaRPr lang="hr-HR" dirty="0"/>
          </a:p>
        </p:txBody>
      </p:sp>
    </p:spTree>
    <p:extLst>
      <p:ext uri="{BB962C8B-B14F-4D97-AF65-F5344CB8AC3E}">
        <p14:creationId xmlns:p14="http://schemas.microsoft.com/office/powerpoint/2010/main" val="274643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C19540B-F99F-4A6E-8E74-A698CBDFE03D}"/>
              </a:ext>
            </a:extLst>
          </p:cNvPr>
          <p:cNvSpPr>
            <a:spLocks noGrp="1"/>
          </p:cNvSpPr>
          <p:nvPr>
            <p:ph type="title"/>
          </p:nvPr>
        </p:nvSpPr>
        <p:spPr>
          <a:xfrm>
            <a:off x="390617" y="365125"/>
            <a:ext cx="10963183" cy="1325563"/>
          </a:xfrm>
        </p:spPr>
        <p:txBody>
          <a:bodyPr/>
          <a:lstStyle/>
          <a:p>
            <a:pPr algn="ctr"/>
            <a:r>
              <a:rPr lang="tr-TR" sz="4400" b="1" dirty="0">
                <a:latin typeface="Calibri" panose="020F0502020204030204" pitchFamily="34" charset="0"/>
                <a:ea typeface="Calibri" panose="020F0502020204030204" pitchFamily="34" charset="0"/>
                <a:cs typeface="Times New Roman" panose="02020603050405020304" pitchFamily="18" charset="0"/>
              </a:rPr>
              <a:t>Balkan International Autism Congress</a:t>
            </a:r>
            <a:r>
              <a:rPr lang="hr-HR" sz="4400" b="1" dirty="0">
                <a:latin typeface="Calibri" panose="020F0502020204030204" pitchFamily="34" charset="0"/>
                <a:ea typeface="Calibri" panose="020F0502020204030204" pitchFamily="34" charset="0"/>
                <a:cs typeface="Times New Roman" panose="02020603050405020304" pitchFamily="18" charset="0"/>
              </a:rPr>
              <a:t> - </a:t>
            </a:r>
            <a:r>
              <a:rPr lang="tr-TR" sz="4400" b="1" dirty="0">
                <a:latin typeface="Calibri" panose="020F0502020204030204" pitchFamily="34" charset="0"/>
                <a:ea typeface="Calibri" panose="020F0502020204030204" pitchFamily="34" charset="0"/>
                <a:cs typeface="Times New Roman" panose="02020603050405020304" pitchFamily="18" charset="0"/>
              </a:rPr>
              <a:t>BIAC</a:t>
            </a:r>
            <a:r>
              <a:rPr lang="tr-TR" sz="4400" b="1" baseline="30000" dirty="0">
                <a:latin typeface="Calibri" panose="020F0502020204030204" pitchFamily="34" charset="0"/>
                <a:ea typeface="Calibri" panose="020F0502020204030204" pitchFamily="34" charset="0"/>
                <a:cs typeface="Times New Roman" panose="02020603050405020304" pitchFamily="18" charset="0"/>
              </a:rPr>
              <a:t>2</a:t>
            </a:r>
            <a:r>
              <a:rPr lang="tr-TR" sz="4400" b="1" dirty="0">
                <a:latin typeface="Calibri" panose="020F0502020204030204" pitchFamily="34" charset="0"/>
                <a:ea typeface="Calibri" panose="020F0502020204030204" pitchFamily="34" charset="0"/>
                <a:cs typeface="Times New Roman" panose="02020603050405020304" pitchFamily="18" charset="0"/>
              </a:rPr>
              <a:t> Summer 2021</a:t>
            </a:r>
            <a:endParaRPr lang="hr-HR" dirty="0"/>
          </a:p>
        </p:txBody>
      </p:sp>
      <p:sp>
        <p:nvSpPr>
          <p:cNvPr id="3" name="Rezervirano mjesto sadržaja 2">
            <a:extLst>
              <a:ext uri="{FF2B5EF4-FFF2-40B4-BE49-F238E27FC236}">
                <a16:creationId xmlns:a16="http://schemas.microsoft.com/office/drawing/2014/main" id="{9E346DB3-52BE-41E7-8CAF-FC74762D835E}"/>
              </a:ext>
            </a:extLst>
          </p:cNvPr>
          <p:cNvSpPr>
            <a:spLocks noGrp="1"/>
          </p:cNvSpPr>
          <p:nvPr>
            <p:ph idx="1"/>
          </p:nvPr>
        </p:nvSpPr>
        <p:spPr/>
        <p:txBody>
          <a:bodyPr/>
          <a:lstStyle/>
          <a:p>
            <a:endParaRPr lang="hr-HR" dirty="0">
              <a:latin typeface="Times New Roman" panose="02020603050405020304" pitchFamily="18" charset="0"/>
              <a:ea typeface="Calibri" panose="020F0502020204030204" pitchFamily="34" charset="0"/>
              <a:cs typeface="Times New Roman" panose="02020603050405020304" pitchFamily="18" charset="0"/>
            </a:endParaRPr>
          </a:p>
          <a:p>
            <a:endParaRPr lang="hr-HR" dirty="0"/>
          </a:p>
        </p:txBody>
      </p:sp>
      <p:pic>
        <p:nvPicPr>
          <p:cNvPr id="4" name="Slika 3">
            <a:extLst>
              <a:ext uri="{FF2B5EF4-FFF2-40B4-BE49-F238E27FC236}">
                <a16:creationId xmlns:a16="http://schemas.microsoft.com/office/drawing/2014/main" id="{FF095986-9F41-4CE6-A1CA-E93A1B3F047B}"/>
              </a:ext>
            </a:extLst>
          </p:cNvPr>
          <p:cNvPicPr>
            <a:picLocks noChangeAspect="1"/>
          </p:cNvPicPr>
          <p:nvPr/>
        </p:nvPicPr>
        <p:blipFill>
          <a:blip r:embed="rId2"/>
          <a:stretch>
            <a:fillRect/>
          </a:stretch>
        </p:blipFill>
        <p:spPr>
          <a:xfrm>
            <a:off x="2927515" y="1606858"/>
            <a:ext cx="5733288" cy="4148203"/>
          </a:xfrm>
          <a:prstGeom prst="rect">
            <a:avLst/>
          </a:prstGeom>
        </p:spPr>
      </p:pic>
    </p:spTree>
    <p:extLst>
      <p:ext uri="{BB962C8B-B14F-4D97-AF65-F5344CB8AC3E}">
        <p14:creationId xmlns:p14="http://schemas.microsoft.com/office/powerpoint/2010/main" val="2021705537"/>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Symbol</vt:lpstr>
      <vt:lpstr>Times New Roman</vt:lpstr>
      <vt:lpstr>Tema sustava Office</vt:lpstr>
      <vt:lpstr>PowerPoint Presentation</vt:lpstr>
      <vt:lpstr>   World Autism Organisation   </vt:lpstr>
      <vt:lpstr>Balkan International Autism Congress - BIAC2 Summer 2021</vt:lpstr>
      <vt:lpstr>Balkan International Autism Congress - BIAC2 Summer 2021</vt:lpstr>
      <vt:lpstr>Balkan International Autism Congress - BIAC2 Summer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prezentacija</dc:title>
  <dc:creator>Amela Ibr</dc:creator>
  <cp:lastModifiedBy>Bojan Radic</cp:lastModifiedBy>
  <cp:revision>6</cp:revision>
  <cp:lastPrinted>2021-06-03T11:36:57Z</cp:lastPrinted>
  <dcterms:created xsi:type="dcterms:W3CDTF">2021-06-02T07:25:38Z</dcterms:created>
  <dcterms:modified xsi:type="dcterms:W3CDTF">2021-06-03T12:45:55Z</dcterms:modified>
</cp:coreProperties>
</file>